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59B23-8EA1-4456-9C94-C2029C077C73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E8A88-C4A2-496B-BED5-329D3D923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85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4305C-07FF-4042-8A35-92A6B6321E3B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5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2F2D-67D1-4859-8022-B53619EC7D09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4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C436D-BD43-448D-BC91-AEDB69492C34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216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A655-4FBB-4E9E-B830-1160282428CB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4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F426-7886-4322-9B8D-68327B5D7173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5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71B0-116D-47D1-B585-D4FD7B6B1B88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135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0915-4956-4A2A-A0F0-A470BD9C06D4}" type="datetime1">
              <a:rPr lang="en-US" smtClean="0"/>
              <a:t>6/29/2016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02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A0E8-0DAD-4660-943D-362A0CF30501}" type="datetime1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352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98F6-6080-479A-9BD9-2488EF7E7483}" type="datetime1">
              <a:rPr lang="en-US" smtClean="0"/>
              <a:t>6/29/2016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101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28DD5-E08B-40D3-9657-D5F896FFB3BC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78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F93F2-91B9-4A6C-8663-C9AFAA959245}" type="datetime1">
              <a:rPr lang="en-US" smtClean="0"/>
              <a:t>6/29/2016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485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2E495-DB18-4C00-BA0E-138971DA6B52}" type="datetime1">
              <a:rPr lang="en-US" smtClean="0"/>
              <a:t>6/29/2016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18568-EA6D-4787-95D8-B61E376A7ABC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C:\Program Files (x86)\Microsoft Office\MEDIA\CAGCAT10\j0149481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7"/>
            <a:ext cx="914400" cy="9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5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1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867890" y="2803239"/>
            <a:ext cx="2743200" cy="15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SCAMPER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581400" y="932627"/>
            <a:ext cx="1828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hlinkClick r:id="rId2" action="ppaction://hlinksldjump"/>
              </a:rPr>
              <a:t>Subtuition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5645726" y="1655618"/>
            <a:ext cx="1828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3" action="ppaction://hlinksldjump"/>
              </a:rPr>
              <a:t>Combine</a:t>
            </a: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85800" y="220287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5867400" y="3260439"/>
            <a:ext cx="1828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4" action="ppaction://hlinksldjump"/>
              </a:rPr>
              <a:t>Adapt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4495800" y="4585855"/>
            <a:ext cx="1828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Modify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1808018" y="4516582"/>
            <a:ext cx="1828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PUt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720436" y="3031839"/>
            <a:ext cx="1828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Eliminate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1447800" y="1489363"/>
            <a:ext cx="1828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Reverse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295400" y="563295"/>
            <a:ext cx="7162800" cy="369332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dirty="0" smtClean="0"/>
              <a:t>P</a:t>
            </a:r>
            <a:r>
              <a:rPr lang="vi-VN" dirty="0" smtClean="0"/>
              <a:t>HƯƠ</a:t>
            </a:r>
            <a:r>
              <a:rPr lang="en-US" dirty="0" smtClean="0"/>
              <a:t>NG PH</a:t>
            </a:r>
            <a:r>
              <a:rPr lang="vi-VN" dirty="0" smtClean="0"/>
              <a:t>ÁP SÁNG TẠO </a:t>
            </a:r>
            <a:r>
              <a:rPr lang="en-US" dirty="0" smtClean="0"/>
              <a:t>SCAMPER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625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981200" y="22860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/>
              <a:t>Phép thay thế - Substitute</a:t>
            </a:r>
            <a:endParaRPr lang="en-US" sz="3600" b="1" dirty="0"/>
          </a:p>
        </p:txBody>
      </p:sp>
      <p:pic>
        <p:nvPicPr>
          <p:cNvPr id="1026" name="Picture 2" descr="C:\Program Files (x86)\Microsoft Office\MEDIA\CAGCAT10\j01494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057400"/>
            <a:ext cx="2458213" cy="292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1752600"/>
            <a:ext cx="502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/>
              <a:t>Là suy nghĩa về sự thay thế ,thay những thay những thứ củ thành những thứ mới ,thay thế bộ phân5 hay toàn bộ sản phẩm cũ thành những ý tưởng mới hay hơn và phù hợp hơn tốt hơn .</a:t>
            </a:r>
          </a:p>
          <a:p>
            <a:r>
              <a:rPr lang="vi-VN" dirty="0" smtClean="0"/>
              <a:t>Một vài câu hỏi gợi ý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dirty="0" smtClean="0"/>
              <a:t>Có thể thay thế thành phần nào?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dirty="0" smtClean="0"/>
              <a:t>Có thề thay thế ai? </a:t>
            </a:r>
            <a:endParaRPr lang="vi-VN" dirty="0"/>
          </a:p>
          <a:p>
            <a:pPr marL="285750" indent="-285750">
              <a:buFont typeface="Wingdings" pitchFamily="2" charset="2"/>
              <a:buChar char="ü"/>
            </a:pPr>
            <a:r>
              <a:rPr lang="vi-VN" dirty="0" smtClean="0"/>
              <a:t>Có thể thay thế vị trí.thời gian,kế hoạch ,qui trình,hệ thống nào?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vi-VN" dirty="0" smtClean="0"/>
              <a:t>Có thể sử dụng ý tưởngnày ở vị trí khác không?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84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24000" y="15240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Phép kết hợp-Combine</a:t>
            </a:r>
          </a:p>
        </p:txBody>
      </p:sp>
      <p:pic>
        <p:nvPicPr>
          <p:cNvPr id="2050" name="Picture 2" descr="C:\Program Files (x86)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124200"/>
            <a:ext cx="1600201" cy="131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Program Files (x86)\Microsoft Office\MEDIA\CAGCAT10\j0157763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033" y="1905000"/>
            <a:ext cx="1794967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1295400"/>
            <a:ext cx="4876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/>
              <a:t>Là kết hợp vật chất với vật chất ,thông tin dịch vụ với thông tin dịch vụ hay vật chất  với thông tin dịch vụ.</a:t>
            </a:r>
          </a:p>
          <a:p>
            <a:r>
              <a:rPr lang="vi-VN" dirty="0" smtClean="0"/>
              <a:t>Một vài câu hỏi gợi ý: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Có thể kết hợp ý tưởng hay thành phầb nào?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Có thể kết hơp vật liệu nào?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Những mục tiêu nào có thể kết hợp lại?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vi-VN" dirty="0" smtClean="0"/>
              <a:t>Những thứ nào có thể trộn lẫn với nhau?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593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 THI MY KIEU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8568-EA6D-4787-95D8-B61E376A7ABC}" type="slidenum">
              <a:rPr lang="en-US" smtClean="0"/>
              <a:t>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00200" y="22860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u="sng" dirty="0" smtClean="0"/>
              <a:t>Phép thích ứng -Adapt</a:t>
            </a:r>
            <a:endParaRPr lang="en-US" sz="3600" b="1" u="sng" dirty="0"/>
          </a:p>
        </p:txBody>
      </p:sp>
      <p:pic>
        <p:nvPicPr>
          <p:cNvPr id="3074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133600"/>
            <a:ext cx="3015082" cy="221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1066800"/>
            <a:ext cx="5029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 smtClean="0"/>
              <a:t>Chuyển đối tượng cũ sang đối tượng mới ,tạo hình ảnh mới thân thiện ,gần gũi ,đẹp hơn ?</a:t>
            </a:r>
          </a:p>
          <a:p>
            <a:r>
              <a:rPr lang="vi-VN" dirty="0" smtClean="0"/>
              <a:t>Một vài câu hỏi gợi ý: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Làm thế nào dề thích nghi tốt hơn?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Làm thế nào để có thể tương thích tốt?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Làm thế nào để thích hợp hơn?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vi-VN" dirty="0" smtClean="0"/>
              <a:t>Có cái gì khác mà tương tự cái chúng ta đang xét không  nhưng trong một tình huống khác?</a:t>
            </a:r>
            <a:br>
              <a:rPr lang="vi-VN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46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288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o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K.CNTT</dc:creator>
  <cp:lastModifiedBy>K.CNTT</cp:lastModifiedBy>
  <cp:revision>5</cp:revision>
  <dcterms:created xsi:type="dcterms:W3CDTF">2016-06-29T00:43:55Z</dcterms:created>
  <dcterms:modified xsi:type="dcterms:W3CDTF">2016-06-29T01:31:01Z</dcterms:modified>
</cp:coreProperties>
</file>